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預設章節" id="{0FD0F0E0-9433-4649-97F5-F9D5AB465E38}">
          <p14:sldIdLst/>
        </p14:section>
        <p14:section name="摘要節" id="{CE8D89A8-A1A5-4F08-A488-90572CE45C05}">
          <p14:sldIdLst/>
        </p14:section>
        <p14:section name="第 1 節" id="{397F17FF-BA5C-467F-9C83-A2B608845417}">
          <p14:sldIdLst>
            <p14:sldId id="257"/>
          </p14:sldIdLst>
        </p14:section>
        <p14:section name="第 2 節" id="{CE02531A-DF87-4283-A1AC-B0094AE00A7B}">
          <p14:sldIdLst>
            <p14:sldId id="25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20" autoAdjust="0"/>
    <p:restoredTop sz="94660"/>
  </p:normalViewPr>
  <p:slideViewPr>
    <p:cSldViewPr snapToGrid="0" showGuides="1">
      <p:cViewPr varScale="1">
        <p:scale>
          <a:sx n="107" d="100"/>
          <a:sy n="107" d="100"/>
        </p:scale>
        <p:origin x="384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FD35E63-D4FD-466C-A523-31BBF88C59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B3CC2391-9043-434A-B625-71AF37DA10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1726CE92-DA38-4C4E-B7C1-1648E9A60A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F4921-DD60-42C9-8FF6-3BF5DA8193B5}" type="datetimeFigureOut">
              <a:rPr lang="zh-TW" altLang="en-US" smtClean="0"/>
              <a:t>2024/5/21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42D9C8AA-8B18-4F29-A99A-1AB4A1E94B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F1E5BB95-B56E-4C71-839A-D9B65DE73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CED47-C8D2-4A82-A1C9-86EC34E6F21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21761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8A5E312-B327-4710-8B41-DF53FC3ABF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6E60C2EF-CB94-45CC-B9B5-1ACA7CE82F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DAB4D491-59A6-47E6-9731-ABB307D25B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F4921-DD60-42C9-8FF6-3BF5DA8193B5}" type="datetimeFigureOut">
              <a:rPr lang="zh-TW" altLang="en-US" smtClean="0"/>
              <a:t>2024/5/21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6131B8B5-72F9-4D4D-B42A-1E8AE8D81E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09ECAA17-0721-45BD-9B67-8B5242B1E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CED47-C8D2-4A82-A1C9-86EC34E6F21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902326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3D52705C-2051-40DE-9A5C-DE5B0764E09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5AC55D6D-1A29-47A8-8368-DBAF878CBE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2AA5C4F7-30C0-4367-BF88-F6208D059D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F4921-DD60-42C9-8FF6-3BF5DA8193B5}" type="datetimeFigureOut">
              <a:rPr lang="zh-TW" altLang="en-US" smtClean="0"/>
              <a:t>2024/5/21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91A344BB-3F4A-4AD0-BFBE-6085AD8441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84E004D8-5A68-4D27-94B7-222FEA1C38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CED47-C8D2-4A82-A1C9-86EC34E6F21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734005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8AFA658-B390-442B-96C0-17617E7830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B2032ED-D5FB-422C-B074-6DDC5C4155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05049453-B16F-4D27-ACA0-038996B6D5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F4921-DD60-42C9-8FF6-3BF5DA8193B5}" type="datetimeFigureOut">
              <a:rPr lang="zh-TW" altLang="en-US" smtClean="0"/>
              <a:t>2024/5/21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9BEF6493-5F77-4CAC-BE86-B0607717EE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89CC5693-8A54-48CC-99B3-D17CD66DDE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CED47-C8D2-4A82-A1C9-86EC34E6F21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155794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F3CFF57-DD4D-421D-9192-928604D15F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6662DB7D-5874-4223-A45C-780821BB7D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8EC00FBD-F6FA-4CDD-8BC0-1D53636846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F4921-DD60-42C9-8FF6-3BF5DA8193B5}" type="datetimeFigureOut">
              <a:rPr lang="zh-TW" altLang="en-US" smtClean="0"/>
              <a:t>2024/5/21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1CF59221-4B86-4B68-A133-74ABB4216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181E52F0-5C2D-4AAB-BC27-7CF875E46D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CED47-C8D2-4A82-A1C9-86EC34E6F21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446056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227E7A4-A3E0-4F07-97E4-63D2D719FB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A9712EC-1CD8-4165-81ED-D1B0002C34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FA78B957-C26D-46A0-ADA6-2EAB08779C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0DCF5F41-141A-4BF5-893E-7C9761B1E1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F4921-DD60-42C9-8FF6-3BF5DA8193B5}" type="datetimeFigureOut">
              <a:rPr lang="zh-TW" altLang="en-US" smtClean="0"/>
              <a:t>2024/5/21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B8C2304F-BAC7-4CDE-BF48-7C183F7B53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30C91C86-429E-4F40-9769-256319952E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CED47-C8D2-4A82-A1C9-86EC34E6F21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58798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8291894-F015-4DD6-BECD-5FFEEDBBAD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B573618F-8F5E-414D-8F7A-DDBA923B2A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D61C5E82-E747-482B-82E0-F88D6A3F27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F871D230-62FD-44F6-BBC9-6147E8A73E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EF02391B-80CA-4723-8E20-8CAB68A0DF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DA4834FC-0475-4C2E-9B6D-79278DADEA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F4921-DD60-42C9-8FF6-3BF5DA8193B5}" type="datetimeFigureOut">
              <a:rPr lang="zh-TW" altLang="en-US" smtClean="0"/>
              <a:t>2024/5/21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EAC5661F-CF24-47F9-810A-2778B5707E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EC165F33-D9EE-456B-BBE8-D3D5E2F8DF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CED47-C8D2-4A82-A1C9-86EC34E6F21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89704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0330A2C-1249-4C03-92F3-4097EBE201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93BB9825-9FB6-4B10-9AA2-863FC711F5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F4921-DD60-42C9-8FF6-3BF5DA8193B5}" type="datetimeFigureOut">
              <a:rPr lang="zh-TW" altLang="en-US" smtClean="0"/>
              <a:t>2024/5/21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69A8DE0D-066F-4542-9B9C-66E20329A2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D348D91F-A5E0-49FF-88D4-7E2E19051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CED47-C8D2-4A82-A1C9-86EC34E6F21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299384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655822CB-956F-469E-8F2F-84E7BF6BF5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F4921-DD60-42C9-8FF6-3BF5DA8193B5}" type="datetimeFigureOut">
              <a:rPr lang="zh-TW" altLang="en-US" smtClean="0"/>
              <a:t>2024/5/21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38580D14-9715-4146-8578-01BEDDC020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07F355EB-E42F-4830-A2D8-67EDF99059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CED47-C8D2-4A82-A1C9-86EC34E6F21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75662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7516266-B6CD-4E6A-BFDA-22BD85B596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51082B1-4F53-4F33-BC98-2B84886B50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AF766CE6-A995-4F59-B9FD-F65DC2973F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75CF70ED-4E98-419D-B629-A1F9EB1C18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F4921-DD60-42C9-8FF6-3BF5DA8193B5}" type="datetimeFigureOut">
              <a:rPr lang="zh-TW" altLang="en-US" smtClean="0"/>
              <a:t>2024/5/21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C331868F-518D-4553-98C1-7485C20B3F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16C6E4FB-06F6-4023-94D7-86B3C1B30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CED47-C8D2-4A82-A1C9-86EC34E6F21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613906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DB3EEB1-72FE-4A3A-9093-CA8170C178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5600C82B-6F9A-4C4C-9FB5-869FFE521E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5762BB1A-5741-4A89-9342-C6D8D97FEE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B14ACBB8-2AE9-4943-B610-82493737D3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F4921-DD60-42C9-8FF6-3BF5DA8193B5}" type="datetimeFigureOut">
              <a:rPr lang="zh-TW" altLang="en-US" smtClean="0"/>
              <a:t>2024/5/21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716C6CFB-4179-4341-AB17-5268833404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07D51FE9-A001-44CD-B891-AD1FD46060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CED47-C8D2-4A82-A1C9-86EC34E6F21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477237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E86C8809-B3AC-4E6F-9E65-88EA7BD6F8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EADF072B-9AEA-4C58-AF03-2F058DD499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79211F9C-49F2-42F7-8AA7-C1C2C57C5F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FF4921-DD60-42C9-8FF6-3BF5DA8193B5}" type="datetimeFigureOut">
              <a:rPr lang="zh-TW" altLang="en-US" smtClean="0"/>
              <a:t>2024/5/21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3B398CE5-0AA3-4D41-9FEC-6DB0526DA9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3732BF27-B03A-4573-A604-EF5D643AAA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9CED47-C8D2-4A82-A1C9-86EC34E6F21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96632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519ECA0-F1ED-48B5-AE18-D2D6CB7B00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E89B274-3CFE-4C8D-AC15-E00E16AB4A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E25725D9-B191-4C12-9FC8-A2B78671DE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681584"/>
      </p:ext>
    </p:extLst>
  </p:cSld>
  <p:clrMapOvr>
    <a:masterClrMapping/>
  </p:clrMapOvr>
  <p:transition spd="med" advClick="0" advTm="1000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F675033-F1D2-4E09-B109-3584032E809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FB77A1F4-438B-4F1B-97D1-CC4AF6A312A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F22CAEFE-5C47-4382-B648-DA07C5EF9B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526415"/>
      </p:ext>
    </p:extLst>
  </p:cSld>
  <p:clrMapOvr>
    <a:masterClrMapping/>
  </p:clrMapOvr>
  <p:transition spd="med" advTm="10000">
    <p:pull/>
  </p:transition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0</Words>
  <Application>Microsoft Office PowerPoint</Application>
  <PresentationFormat>寬螢幕</PresentationFormat>
  <Paragraphs>0</Paragraphs>
  <Slides>2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</vt:i4>
      </vt:variant>
    </vt:vector>
  </HeadingPairs>
  <TitlesOfParts>
    <vt:vector size="7" baseType="lpstr">
      <vt:lpstr>新細明體</vt:lpstr>
      <vt:lpstr>Arial</vt:lpstr>
      <vt:lpstr>Calibri</vt:lpstr>
      <vt:lpstr>Calibri Light</vt:lpstr>
      <vt:lpstr>Office 佈景主題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其珈 吳</dc:creator>
  <cp:lastModifiedBy>其珈 吳</cp:lastModifiedBy>
  <cp:revision>4</cp:revision>
  <dcterms:created xsi:type="dcterms:W3CDTF">2024-05-21T08:30:27Z</dcterms:created>
  <dcterms:modified xsi:type="dcterms:W3CDTF">2024-05-21T09:12:26Z</dcterms:modified>
</cp:coreProperties>
</file>